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167D66-A356-4026-91B9-2B8974006761}" type="datetimeFigureOut">
              <a:rPr lang="en-IN" smtClean="0"/>
              <a:t>26-05-2021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8D087DA-EDFD-4A4A-BC50-3CAB90055C70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itel.com/features-benefits/voice-record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VOICE RECORDER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Mrs.K.Deepa</a:t>
            </a:r>
            <a:endParaRPr lang="en-IN" dirty="0" smtClean="0"/>
          </a:p>
          <a:p>
            <a:r>
              <a:rPr lang="en-IN" dirty="0" smtClean="0"/>
              <a:t>Assistant Professor, ADU</a:t>
            </a:r>
            <a:endParaRPr lang="en-IN" dirty="0"/>
          </a:p>
        </p:txBody>
      </p:sp>
      <p:pic>
        <p:nvPicPr>
          <p:cNvPr id="1026" name="Picture 2" descr="No sound in Surround and Call recordings - How to fix? iKeyMonitor Android  – FAQ &amp; Knowledge Ba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42"/>
          <a:stretch/>
        </p:blipFill>
        <p:spPr bwMode="auto">
          <a:xfrm>
            <a:off x="5652120" y="980728"/>
            <a:ext cx="1733550" cy="222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8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/>
          <a:lstStyle/>
          <a:p>
            <a:r>
              <a:rPr lang="en-IN" dirty="0" smtClean="0"/>
              <a:t>What it is???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Voice </a:t>
            </a:r>
            <a:r>
              <a:rPr lang="en-US" dirty="0"/>
              <a:t>recorder is a </a:t>
            </a:r>
            <a:r>
              <a:rPr lang="en-US" b="1" dirty="0">
                <a:solidFill>
                  <a:srgbClr val="FFC000"/>
                </a:solidFill>
              </a:rPr>
              <a:t>cloud-based</a:t>
            </a:r>
            <a:r>
              <a:rPr lang="en-US" b="1" dirty="0"/>
              <a:t>,</a:t>
            </a:r>
            <a:r>
              <a:rPr lang="en-US" dirty="0"/>
              <a:t> call recording solution that helps organizations record calls for subsequent use and keep records of conversations between </a:t>
            </a:r>
            <a:r>
              <a:rPr lang="en-US" dirty="0" smtClean="0"/>
              <a:t>agents </a:t>
            </a:r>
            <a:r>
              <a:rPr lang="en-US" b="1" dirty="0" smtClean="0"/>
              <a:t>(Teachers)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customers </a:t>
            </a:r>
            <a:r>
              <a:rPr lang="en-US" b="1" dirty="0" smtClean="0"/>
              <a:t>(Students)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This </a:t>
            </a:r>
            <a:r>
              <a:rPr lang="en-US" dirty="0"/>
              <a:t>helps </a:t>
            </a:r>
            <a:r>
              <a:rPr lang="en-US" dirty="0" smtClean="0"/>
              <a:t>teachers analyze students’ </a:t>
            </a:r>
            <a:r>
              <a:rPr lang="en-US" b="1" dirty="0" smtClean="0"/>
              <a:t>views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/>
              <a:t>competency</a:t>
            </a:r>
            <a:r>
              <a:rPr lang="en-US" dirty="0" smtClean="0"/>
              <a:t> </a:t>
            </a:r>
            <a:r>
              <a:rPr lang="en-US" dirty="0"/>
              <a:t>more </a:t>
            </a:r>
            <a:r>
              <a:rPr lang="en-US" dirty="0" smtClean="0"/>
              <a:t>effectively</a:t>
            </a:r>
          </a:p>
        </p:txBody>
      </p:sp>
      <p:pic>
        <p:nvPicPr>
          <p:cNvPr id="2050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9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A voice recorder is essentially </a:t>
            </a:r>
          </a:p>
          <a:p>
            <a:pPr lvl="1" algn="just"/>
            <a:r>
              <a:rPr lang="en-US" dirty="0" smtClean="0"/>
              <a:t>a digital device that records sound</a:t>
            </a:r>
          </a:p>
          <a:p>
            <a:pPr lvl="1" algn="just"/>
            <a:r>
              <a:rPr lang="en-US" dirty="0" smtClean="0"/>
              <a:t>saves it in file format and </a:t>
            </a:r>
          </a:p>
          <a:p>
            <a:pPr lvl="1" algn="just"/>
            <a:r>
              <a:rPr lang="en-US" dirty="0" smtClean="0"/>
              <a:t>transfers it to another device, such as a computer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Popular file types include MP3 and </a:t>
            </a:r>
            <a:r>
              <a:rPr lang="en-US" b="1" dirty="0" smtClean="0">
                <a:solidFill>
                  <a:srgbClr val="FFC000"/>
                </a:solidFill>
              </a:rPr>
              <a:t>Audio Interchange File Format </a:t>
            </a:r>
            <a:r>
              <a:rPr lang="en-US" dirty="0" smtClean="0"/>
              <a:t>(AIFF)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6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7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r>
              <a:rPr lang="en-IN" b="1" dirty="0"/>
              <a:t>How </a:t>
            </a:r>
            <a:r>
              <a:rPr lang="en-IN" b="1" dirty="0" smtClean="0"/>
              <a:t>it Works…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Voice </a:t>
            </a:r>
            <a:r>
              <a:rPr lang="en-US" dirty="0"/>
              <a:t>recorder is typically a </a:t>
            </a:r>
            <a:r>
              <a:rPr lang="en-US" b="1" dirty="0"/>
              <a:t>pre-installed</a:t>
            </a:r>
            <a:r>
              <a:rPr lang="en-US" dirty="0"/>
              <a:t> feature of a </a:t>
            </a:r>
            <a:r>
              <a:rPr lang="en-US" b="1" dirty="0"/>
              <a:t>VoIP</a:t>
            </a:r>
            <a:r>
              <a:rPr lang="en-US" dirty="0"/>
              <a:t> phone system, so you can control recordings from your </a:t>
            </a:r>
            <a:r>
              <a:rPr lang="en-US" b="1" dirty="0"/>
              <a:t>real-time </a:t>
            </a:r>
            <a:r>
              <a:rPr lang="en-US" b="1" dirty="0" smtClean="0"/>
              <a:t>dashboard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Settings </a:t>
            </a:r>
            <a:r>
              <a:rPr lang="en-US" dirty="0"/>
              <a:t>can be adjusted for each individual or with a </a:t>
            </a:r>
            <a:r>
              <a:rPr lang="en-US" dirty="0" smtClean="0"/>
              <a:t>institution-wide setting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There </a:t>
            </a:r>
            <a:r>
              <a:rPr lang="en-US" dirty="0"/>
              <a:t>is also a </a:t>
            </a:r>
            <a:r>
              <a:rPr lang="en-US" b="1" dirty="0">
                <a:solidFill>
                  <a:srgbClr val="FFC000"/>
                </a:solidFill>
              </a:rPr>
              <a:t>recorded warning</a:t>
            </a:r>
            <a:r>
              <a:rPr lang="en-US" dirty="0"/>
              <a:t> letting call participants know their call may be </a:t>
            </a:r>
            <a:r>
              <a:rPr lang="en-US" dirty="0" smtClean="0"/>
              <a:t>recorded</a:t>
            </a:r>
            <a:endParaRPr lang="en-US" dirty="0"/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05272"/>
            <a:ext cx="7772400" cy="5220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dirty="0" smtClean="0"/>
              <a:t>Access automatically archived recordings via an intuitive call search and playback feature</a:t>
            </a:r>
          </a:p>
          <a:p>
            <a:pPr marL="0" indent="0" algn="ctr">
              <a:buNone/>
            </a:pPr>
            <a:endParaRPr lang="en-US" sz="3800" dirty="0" smtClean="0"/>
          </a:p>
          <a:p>
            <a:pPr marL="0" indent="0" algn="ctr">
              <a:buNone/>
            </a:pPr>
            <a:r>
              <a:rPr lang="en-US" sz="3800" dirty="0" smtClean="0"/>
              <a:t>Unneeded recordings can be deleted or shared with peer group/classmates who may need them</a:t>
            </a:r>
          </a:p>
          <a:p>
            <a:pPr marL="0" indent="0" algn="ctr">
              <a:buNone/>
            </a:pPr>
            <a:endParaRPr lang="en-IN" sz="3800" dirty="0"/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31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Voice recorders improve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smtClean="0"/>
              <a:t>quality communication</a:t>
            </a:r>
          </a:p>
          <a:p>
            <a:pPr marL="0" indent="0">
              <a:buNone/>
            </a:pPr>
            <a:r>
              <a:rPr lang="en-US" dirty="0" smtClean="0"/>
              <a:t>Teachers can </a:t>
            </a:r>
            <a:r>
              <a:rPr lang="en-US" dirty="0"/>
              <a:t>listen to conversations between </a:t>
            </a:r>
            <a:r>
              <a:rPr lang="en-US" dirty="0" smtClean="0"/>
              <a:t>student and students/ student and teachers...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They </a:t>
            </a:r>
            <a:r>
              <a:rPr lang="en-US" dirty="0">
                <a:solidFill>
                  <a:srgbClr val="FFC000"/>
                </a:solidFill>
              </a:rPr>
              <a:t>then determine </a:t>
            </a:r>
            <a:r>
              <a:rPr lang="en-US" b="1" dirty="0">
                <a:solidFill>
                  <a:srgbClr val="FFC000"/>
                </a:solidFill>
              </a:rPr>
              <a:t>key communication areas</a:t>
            </a:r>
            <a:r>
              <a:rPr lang="en-US" dirty="0">
                <a:solidFill>
                  <a:srgbClr val="FFC000"/>
                </a:solidFill>
              </a:rPr>
              <a:t> where </a:t>
            </a:r>
            <a:r>
              <a:rPr lang="en-US" dirty="0" smtClean="0">
                <a:solidFill>
                  <a:srgbClr val="FFC000"/>
                </a:solidFill>
              </a:rPr>
              <a:t>students </a:t>
            </a:r>
            <a:r>
              <a:rPr lang="en-US" dirty="0">
                <a:solidFill>
                  <a:srgbClr val="FFC000"/>
                </a:solidFill>
              </a:rPr>
              <a:t>need </a:t>
            </a:r>
            <a:r>
              <a:rPr lang="en-US" dirty="0" smtClean="0">
                <a:solidFill>
                  <a:srgbClr val="FFC000"/>
                </a:solidFill>
              </a:rPr>
              <a:t>improvement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the quality of </a:t>
            </a:r>
            <a:r>
              <a:rPr lang="en-US" dirty="0" smtClean="0"/>
              <a:t>the </a:t>
            </a:r>
            <a:r>
              <a:rPr lang="en-US" dirty="0"/>
              <a:t>interaction is improved, so is </a:t>
            </a:r>
            <a:r>
              <a:rPr lang="en-US" dirty="0" smtClean="0"/>
              <a:t>competency achievement </a:t>
            </a:r>
            <a:endParaRPr lang="en-US" dirty="0"/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3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Windows Voice Recorder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Voice Recorder</a:t>
            </a:r>
            <a:r>
              <a:rPr lang="en-US" dirty="0" smtClean="0"/>
              <a:t>/</a:t>
            </a:r>
            <a:r>
              <a:rPr lang="en-US" b="1" dirty="0" smtClean="0"/>
              <a:t>Sound </a:t>
            </a:r>
            <a:r>
              <a:rPr lang="en-US" b="1" dirty="0"/>
              <a:t>Recorder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an </a:t>
            </a:r>
            <a:r>
              <a:rPr lang="en-US" dirty="0" smtClean="0"/>
              <a:t>audio recording program included </a:t>
            </a:r>
            <a:r>
              <a:rPr lang="en-US" dirty="0"/>
              <a:t>in most versions of the </a:t>
            </a:r>
            <a:r>
              <a:rPr lang="en-US" dirty="0" smtClean="0"/>
              <a:t>Microsoft Windows family </a:t>
            </a:r>
            <a:r>
              <a:rPr lang="en-US" dirty="0"/>
              <a:t>of operating </a:t>
            </a:r>
            <a:r>
              <a:rPr lang="en-US" dirty="0" smtClean="0"/>
              <a:t>systems</a:t>
            </a:r>
            <a:r>
              <a:rPr lang="en-US" dirty="0"/>
              <a:t> </a:t>
            </a:r>
            <a:r>
              <a:rPr lang="en-US" dirty="0" smtClean="0"/>
              <a:t>– many versions available</a:t>
            </a:r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4653136"/>
            <a:ext cx="1905000" cy="1905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2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914400"/>
          </a:xfrm>
        </p:spPr>
        <p:txBody>
          <a:bodyPr/>
          <a:lstStyle/>
          <a:p>
            <a:r>
              <a:rPr lang="en-IN" dirty="0" smtClean="0"/>
              <a:t>Voice Recorder App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4572000"/>
          </a:xfrm>
        </p:spPr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effectLst/>
              </a:rPr>
              <a:t>Recordings</a:t>
            </a:r>
            <a:r>
              <a:rPr lang="en-US" dirty="0" smtClean="0">
                <a:effectLst/>
              </a:rPr>
              <a:t> are auto-saved and stored in your Documents folder for easy access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effectLst/>
              </a:rPr>
              <a:t>Easily share your </a:t>
            </a:r>
            <a:r>
              <a:rPr lang="en-US" b="1" dirty="0" smtClean="0">
                <a:effectLst/>
              </a:rPr>
              <a:t>recordings</a:t>
            </a:r>
            <a:r>
              <a:rPr lang="en-US" dirty="0" smtClean="0">
                <a:effectLst/>
              </a:rPr>
              <a:t> with friends and family, or send </a:t>
            </a:r>
            <a:r>
              <a:rPr lang="en-US" b="1" dirty="0" smtClean="0">
                <a:effectLst/>
              </a:rPr>
              <a:t>recordings</a:t>
            </a:r>
            <a:r>
              <a:rPr lang="en-US" dirty="0" smtClean="0">
                <a:effectLst/>
              </a:rPr>
              <a:t> to other </a:t>
            </a:r>
            <a:r>
              <a:rPr lang="en-US" b="1" dirty="0" smtClean="0">
                <a:effectLst/>
              </a:rPr>
              <a:t>apps</a:t>
            </a:r>
            <a:endParaRPr lang="en-US" dirty="0"/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effectLst/>
              </a:rPr>
              <a:t>Play back, trim, rename, and delete your </a:t>
            </a:r>
            <a:r>
              <a:rPr lang="en-US" b="1" dirty="0" smtClean="0">
                <a:effectLst/>
              </a:rPr>
              <a:t>recordings</a:t>
            </a:r>
            <a:endParaRPr lang="en-US" dirty="0"/>
          </a:p>
          <a:p>
            <a:pPr algn="just">
              <a:buFont typeface="Courier New" pitchFamily="49" charset="0"/>
              <a:buChar char="o"/>
            </a:pPr>
            <a:r>
              <a:rPr lang="en-US" dirty="0" smtClean="0">
                <a:effectLst/>
              </a:rPr>
              <a:t>Mark key moments in the </a:t>
            </a:r>
            <a:r>
              <a:rPr lang="en-US" b="1" dirty="0" smtClean="0">
                <a:effectLst/>
              </a:rPr>
              <a:t>recording</a:t>
            </a:r>
            <a:endParaRPr lang="en-US" dirty="0" smtClean="0">
              <a:effectLst/>
            </a:endParaRPr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5201369"/>
            <a:ext cx="3448050" cy="1323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6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>
                <a:hlinkClick r:id="rId2"/>
              </a:rPr>
              <a:t>https://www.mitel.com/features-benefits/voice-recorder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Samsung Voice Recorder 21.1.01.08 (arm-v7a) (Android 8.0+) APK Download by  Samsung Electronics Co., Ltd. - APKMirr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1"/>
            <a:ext cx="1440159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05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191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VOICE RECORDER</vt:lpstr>
      <vt:lpstr>What it is???</vt:lpstr>
      <vt:lpstr>PowerPoint Presentation</vt:lpstr>
      <vt:lpstr>How it Works…</vt:lpstr>
      <vt:lpstr>PowerPoint Presentation</vt:lpstr>
      <vt:lpstr>Benefits </vt:lpstr>
      <vt:lpstr>Windows Voice Recorder</vt:lpstr>
      <vt:lpstr>Voice Recorder App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RECORDER</dc:title>
  <dc:creator>DEEPA</dc:creator>
  <cp:lastModifiedBy>DEEPA</cp:lastModifiedBy>
  <cp:revision>14</cp:revision>
  <dcterms:created xsi:type="dcterms:W3CDTF">2021-05-26T17:33:52Z</dcterms:created>
  <dcterms:modified xsi:type="dcterms:W3CDTF">2021-05-26T18:35:53Z</dcterms:modified>
</cp:coreProperties>
</file>